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17013"/>
  <p:embeddedFontLst>
    <p:embeddedFont>
      <p:font typeface="Oswald" charset="0"/>
      <p:regular r:id="rId13"/>
      <p:bold r:id="rId14"/>
    </p:embeddedFont>
    <p:embeddedFont>
      <p:font typeface="Source Code Pro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5ED95-1B0D-44E2-9D5A-2EADF02F579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F400A-3A00-4027-AF1A-73572D1BF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84213"/>
            <a:ext cx="6076950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84213"/>
            <a:ext cx="6076950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84213"/>
            <a:ext cx="6076950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84213"/>
            <a:ext cx="6076950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84213"/>
            <a:ext cx="6076950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84213"/>
            <a:ext cx="6076950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84213"/>
            <a:ext cx="6076950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84213"/>
            <a:ext cx="6076950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84213"/>
            <a:ext cx="6076950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84213"/>
            <a:ext cx="6076950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Texture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feel of things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Texture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element of art that shows how an object looks and sometimes feels. </a:t>
            </a:r>
            <a:endParaRPr lang="en" sz="3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lang="en" sz="3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</a:t>
            </a:r>
            <a:r>
              <a:rPr lang="en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two kinds of texture, tactile and visual.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Tactile Textures -- you can both see and feel by touching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 can be physically touched and felt…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125" y="3244625"/>
            <a:ext cx="2274252" cy="17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24" y="2048502"/>
            <a:ext cx="1723010" cy="160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5950" y="2372549"/>
            <a:ext cx="2356814" cy="160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1875" y="1468825"/>
            <a:ext cx="2650425" cy="254440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6181837" y="4013225"/>
            <a:ext cx="2650500" cy="8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“</a:t>
            </a:r>
            <a:r>
              <a:rPr lang="en" sz="1100" b="1"/>
              <a:t>Earthtone Series</a:t>
            </a:r>
            <a:r>
              <a:rPr lang="en" sz="1100"/>
              <a:t>” 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Curved Crease Sculpture, paper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(2012)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Erik Demaine &amp; Martin Demaine</a:t>
            </a:r>
          </a:p>
          <a:p>
            <a:pPr lvl="0">
              <a:spcBef>
                <a:spcPts val="0"/>
              </a:spcBef>
              <a:buNone/>
            </a:pPr>
            <a:endParaRPr sz="1100"/>
          </a:p>
          <a:p>
            <a:pPr lvl="0">
              <a:spcBef>
                <a:spcPts val="0"/>
              </a:spcBef>
              <a:buNone/>
            </a:pPr>
            <a:endParaRPr sz="11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 Textures -- you can only see with your eyes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60879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illusion of </a:t>
            </a:r>
            <a:r>
              <a:rPr lang="en" i="1" dirty="0"/>
              <a:t>how</a:t>
            </a:r>
            <a:r>
              <a:rPr lang="en" dirty="0"/>
              <a:t> an object would feel if it could be physically touched...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69925"/>
            <a:ext cx="3052322" cy="243664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311687" y="4706575"/>
            <a:ext cx="318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Starry Night </a:t>
            </a:r>
            <a:r>
              <a:rPr lang="en"/>
              <a:t>(1889) Vincent Van Gogh</a:t>
            </a:r>
          </a:p>
          <a:p>
            <a:pPr lvl="0">
              <a:spcBef>
                <a:spcPts val="0"/>
              </a:spcBef>
              <a:buNone/>
            </a:pPr>
            <a:endParaRPr i="1"/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0900" y="1105999"/>
            <a:ext cx="2486349" cy="364139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039775" y="3475525"/>
            <a:ext cx="2641800" cy="10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Portrait of the Baronness James de Rothschild  </a:t>
            </a:r>
            <a:r>
              <a:rPr lang="en"/>
              <a:t>(1848) Jean Auguste Dominique Ingres 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51300" y="64125"/>
            <a:ext cx="4924800" cy="501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12" y="134687"/>
            <a:ext cx="4747175" cy="48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5309425" y="3655050"/>
            <a:ext cx="3654900" cy="13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Girl Asleep</a:t>
            </a:r>
          </a:p>
          <a:p>
            <a:pPr lvl="0">
              <a:spcBef>
                <a:spcPts val="0"/>
              </a:spcBef>
              <a:buNone/>
            </a:pPr>
            <a:endParaRPr i="1"/>
          </a:p>
          <a:p>
            <a:pPr lvl="0">
              <a:spcBef>
                <a:spcPts val="0"/>
              </a:spcBef>
              <a:buNone/>
            </a:pPr>
            <a:r>
              <a:rPr lang="en"/>
              <a:t>(1657)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Johannes Vermeer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52509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Johannes </a:t>
            </a:r>
            <a:r>
              <a:rPr lang="en" dirty="0" smtClean="0"/>
              <a:t>Vermeer </a:t>
            </a:r>
            <a:r>
              <a:rPr lang="en" sz="1800" dirty="0" smtClean="0"/>
              <a:t>(1632 -1675)</a:t>
            </a:r>
            <a:endParaRPr lang="en" sz="1800"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618200"/>
            <a:ext cx="5403300" cy="338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311150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" dirty="0" smtClean="0">
                <a:latin typeface="Source Code Pro" charset="0"/>
              </a:rPr>
              <a:t>Dutch</a:t>
            </a:r>
            <a:endParaRPr lang="en" dirty="0">
              <a:latin typeface="Source Code Pro" charset="0"/>
            </a:endParaRPr>
          </a:p>
          <a:p>
            <a:pPr lvl="2" indent="-311150">
              <a:spcAft>
                <a:spcPts val="600"/>
              </a:spcAft>
              <a:buFont typeface="Wingdings" pitchFamily="2" charset="2"/>
              <a:buChar char="Ø"/>
            </a:pPr>
            <a:r>
              <a:rPr lang="en" dirty="0">
                <a:latin typeface="Source Code Pro" charset="0"/>
              </a:rPr>
              <a:t>Father an art dealer and when he died, Vermeer is </a:t>
            </a:r>
            <a:r>
              <a:rPr lang="en" dirty="0" smtClean="0">
                <a:latin typeface="Source Code Pro" charset="0"/>
              </a:rPr>
              <a:t>  	thought </a:t>
            </a:r>
            <a:r>
              <a:rPr lang="en" dirty="0">
                <a:latin typeface="Source Code Pro" charset="0"/>
              </a:rPr>
              <a:t>to have </a:t>
            </a:r>
            <a:r>
              <a:rPr lang="en" dirty="0" smtClean="0">
                <a:latin typeface="Source Code Pro" charset="0"/>
              </a:rPr>
              <a:t>taken over </a:t>
            </a:r>
            <a:r>
              <a:rPr lang="en" dirty="0">
                <a:latin typeface="Source Code Pro" charset="0"/>
              </a:rPr>
              <a:t>the business.</a:t>
            </a:r>
          </a:p>
          <a:p>
            <a:pPr lvl="0" indent="-311150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" dirty="0">
                <a:latin typeface="Source Code Pro" charset="0"/>
              </a:rPr>
              <a:t>Painted very little over his lifetime.</a:t>
            </a:r>
          </a:p>
          <a:p>
            <a:pPr lvl="0" indent="-311150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" dirty="0">
                <a:latin typeface="Source Code Pro" charset="0"/>
              </a:rPr>
              <a:t>Used very expensive pigments and paints which was </a:t>
            </a:r>
            <a:r>
              <a:rPr lang="en" dirty="0" smtClean="0">
                <a:latin typeface="Source Code Pro" charset="0"/>
              </a:rPr>
              <a:t>	very </a:t>
            </a:r>
            <a:r>
              <a:rPr lang="en" dirty="0">
                <a:latin typeface="Source Code Pro" charset="0"/>
              </a:rPr>
              <a:t>unusual for </a:t>
            </a:r>
            <a:r>
              <a:rPr lang="en" dirty="0" smtClean="0">
                <a:latin typeface="Source Code Pro" charset="0"/>
              </a:rPr>
              <a:t>the </a:t>
            </a:r>
            <a:r>
              <a:rPr lang="en" dirty="0">
                <a:latin typeface="Source Code Pro" charset="0"/>
              </a:rPr>
              <a:t>time.</a:t>
            </a:r>
          </a:p>
          <a:p>
            <a:pPr lvl="0" indent="-311150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" dirty="0">
                <a:latin typeface="Source Code Pro" charset="0"/>
              </a:rPr>
              <a:t>Preferred realistic subjects and painted in a </a:t>
            </a:r>
            <a:r>
              <a:rPr lang="en" dirty="0" smtClean="0">
                <a:latin typeface="Source Code Pro" charset="0"/>
              </a:rPr>
              <a:t>	photorealistic </a:t>
            </a:r>
            <a:r>
              <a:rPr lang="en" dirty="0">
                <a:latin typeface="Source Code Pro" charset="0"/>
              </a:rPr>
              <a:t>style.</a:t>
            </a:r>
          </a:p>
          <a:p>
            <a:pPr lvl="0" indent="-311150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" dirty="0">
                <a:latin typeface="Source Code Pro" charset="0"/>
              </a:rPr>
              <a:t>Did not have much financial success with painting and </a:t>
            </a:r>
            <a:r>
              <a:rPr lang="en" dirty="0" smtClean="0">
                <a:latin typeface="Source Code Pro" charset="0"/>
              </a:rPr>
              <a:t>	died </a:t>
            </a:r>
            <a:r>
              <a:rPr lang="en" dirty="0">
                <a:latin typeface="Source Code Pro" charset="0"/>
              </a:rPr>
              <a:t>in </a:t>
            </a:r>
            <a:r>
              <a:rPr lang="en" dirty="0" smtClean="0">
                <a:latin typeface="Source Code Pro" charset="0"/>
              </a:rPr>
              <a:t>debt.</a:t>
            </a:r>
          </a:p>
          <a:p>
            <a:pPr lvl="0" indent="-311150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" dirty="0" smtClean="0">
                <a:latin typeface="Source Code Pro" charset="0"/>
              </a:rPr>
              <a:t>His </a:t>
            </a:r>
            <a:r>
              <a:rPr lang="en" dirty="0">
                <a:latin typeface="Source Code Pro" charset="0"/>
              </a:rPr>
              <a:t>work was re-discovered 200 years after his death.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064775" y="0"/>
            <a:ext cx="205200" cy="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5788875" y="4291800"/>
            <a:ext cx="2865000" cy="5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i="1"/>
              <a:t>The Procuress </a:t>
            </a:r>
            <a:r>
              <a:rPr lang="en" sz="1200"/>
              <a:t>(c. 1656), considered to be a self portrait by Vermeer.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875" y="437425"/>
            <a:ext cx="2808000" cy="390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99" y="692437"/>
            <a:ext cx="3086999" cy="343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5750" y="1156225"/>
            <a:ext cx="285750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3600" y="1972200"/>
            <a:ext cx="2462949" cy="282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243600" y="4129462"/>
            <a:ext cx="3040800" cy="6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The Procuress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(c. 1656)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463575" y="1405200"/>
            <a:ext cx="2463000" cy="5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The Geographer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(c. 1668-69)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105750" y="4423300"/>
            <a:ext cx="2807400" cy="5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Astronomer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(c. 1668)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97400" y="115325"/>
            <a:ext cx="5544300" cy="6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The only works actually signed by Vermeer...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25" y="1882875"/>
            <a:ext cx="2671474" cy="299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6550" y="1538949"/>
            <a:ext cx="2948774" cy="34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4900" y="846450"/>
            <a:ext cx="2751749" cy="325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589000" y="910575"/>
            <a:ext cx="24759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A Lady and Two Gentlemen </a:t>
            </a:r>
            <a:r>
              <a:rPr lang="en"/>
              <a:t>(c. 1659)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835000" y="4288900"/>
            <a:ext cx="26004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The Milkmaid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(c. 1660)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144987" y="910575"/>
            <a:ext cx="2751900" cy="97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Girl with a Pearl Earring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(c. 1665)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97400" y="115325"/>
            <a:ext cx="5544300" cy="6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 few of Vermeer’s most well-known works...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36600" y="432125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Project: Texture Collage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428750"/>
            <a:ext cx="8520600" cy="3034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Wingdings" pitchFamily="2" charset="2"/>
              <a:buChar char="Ø"/>
            </a:pPr>
            <a:r>
              <a:rPr lang="en" dirty="0"/>
              <a:t>Paper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Ø"/>
            </a:pPr>
            <a:r>
              <a:rPr lang="en" dirty="0"/>
              <a:t>Various textured materials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Ø"/>
            </a:pPr>
            <a:r>
              <a:rPr lang="en" dirty="0"/>
              <a:t>Glue + brush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Create a collage using a variety of different materials.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 dirty="0"/>
              <a:t>If you close your eyes, </a:t>
            </a:r>
            <a:endParaRPr lang="en" b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" b="1" dirty="0" smtClean="0"/>
              <a:t>do </a:t>
            </a:r>
            <a:r>
              <a:rPr lang="en" b="1" dirty="0"/>
              <a:t>some things look different but feel the same?</a:t>
            </a:r>
          </a:p>
        </p:txBody>
      </p:sp>
      <p:cxnSp>
        <p:nvCxnSpPr>
          <p:cNvPr id="135" name="Shape 135"/>
          <p:cNvCxnSpPr/>
          <p:nvPr/>
        </p:nvCxnSpPr>
        <p:spPr>
          <a:xfrm rot="10800000" flipH="1">
            <a:off x="-51300" y="244250"/>
            <a:ext cx="9246600" cy="12900"/>
          </a:xfrm>
          <a:prstGeom prst="straightConnector1">
            <a:avLst/>
          </a:prstGeom>
          <a:noFill/>
          <a:ln w="228600" cap="flat" cmpd="sng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6" name="Shape 136"/>
          <p:cNvCxnSpPr/>
          <p:nvPr/>
        </p:nvCxnSpPr>
        <p:spPr>
          <a:xfrm rot="10800000" flipH="1">
            <a:off x="-26400" y="4876500"/>
            <a:ext cx="9246600" cy="12900"/>
          </a:xfrm>
          <a:prstGeom prst="straightConnector1">
            <a:avLst/>
          </a:prstGeom>
          <a:noFill/>
          <a:ln w="228600" cap="flat" cmpd="sng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257</Words>
  <Application>Microsoft Office PowerPoint</Application>
  <PresentationFormat>On-screen Show (16:9)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Oswald</vt:lpstr>
      <vt:lpstr>Source Code Pro</vt:lpstr>
      <vt:lpstr>Wingdings</vt:lpstr>
      <vt:lpstr>modern-writer</vt:lpstr>
      <vt:lpstr>Texture</vt:lpstr>
      <vt:lpstr>Texture</vt:lpstr>
      <vt:lpstr>Tactile Textures -- you can both see and feel by touching</vt:lpstr>
      <vt:lpstr>Visual Textures -- you can only see with your eyes</vt:lpstr>
      <vt:lpstr>Slide 5</vt:lpstr>
      <vt:lpstr>Johannes Vermeer (1632 -1675)</vt:lpstr>
      <vt:lpstr>Slide 7</vt:lpstr>
      <vt:lpstr>Slide 8</vt:lpstr>
      <vt:lpstr>Project: Texture Collage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Texture</dc:title>
  <cp:lastModifiedBy>rzaback</cp:lastModifiedBy>
  <cp:revision>2</cp:revision>
  <dcterms:modified xsi:type="dcterms:W3CDTF">2016-04-20T04:18:46Z</dcterms:modified>
</cp:coreProperties>
</file>