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aleway" charset="0"/>
      <p:regular r:id="rId10"/>
      <p:bold r:id="rId11"/>
      <p:italic r:id="rId12"/>
      <p:boldItalic r:id="rId13"/>
    </p:embeddedFont>
    <p:embeddedFont>
      <p:font typeface="Lato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Symmetry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825" y="202512"/>
            <a:ext cx="2537775" cy="46765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09050" y="2245350"/>
            <a:ext cx="2671200" cy="16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The Cyclist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(1951)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oil on canvas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en" sz="1000"/>
              <a:t>Richard Lindner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9500" y="1701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 Lindner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819150"/>
            <a:ext cx="3581400" cy="395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Born in Hamburg Germany on November 11, 1901. His mother was an American.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Studied music and piano, but later started painting.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1922 began at Nuremberg’s School of Fine and Applied Arts; later went to Munich’s Academy of Fine Arts.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Came to U.S. after being interned during World War II.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Made illustrations for various magazines.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Gave up illustrating and focused on painting and teaching.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Very successful artist.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Work characterized by bright colors, storytelling, humor.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300" dirty="0"/>
              <a:t>Died April 16, 1978.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175" y="865669"/>
            <a:ext cx="5277724" cy="353606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064850" y="4351350"/>
            <a:ext cx="4312500" cy="4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83333"/>
              <a:buFont typeface="Arial"/>
              <a:buNone/>
            </a:pPr>
            <a:r>
              <a:rPr lang="en" sz="600" i="1">
                <a:solidFill>
                  <a:schemeClr val="dk2"/>
                </a:solidFill>
              </a:rPr>
              <a:t>The Painter</a:t>
            </a:r>
            <a:r>
              <a:rPr lang="en" sz="600">
                <a:solidFill>
                  <a:schemeClr val="dk2"/>
                </a:solidFill>
              </a:rPr>
              <a:t> Richard Lindner, 1974.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83333"/>
              <a:buFont typeface="Arial"/>
              <a:buNone/>
            </a:pPr>
            <a:r>
              <a:rPr lang="en" sz="600">
                <a:solidFill>
                  <a:schemeClr val="dk2"/>
                </a:solidFill>
              </a:rPr>
              <a:t>© Henri Cartier-Bresson/Magnum Photos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Symmetry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kind of formal balance when two halves of an object or composition “match” in colors, lines, and shapes producing mirror images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same on both sides...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791" y="2938524"/>
            <a:ext cx="1876800" cy="14680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170850" y="4947525"/>
            <a:ext cx="4459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8827">
            <a:off x="737749" y="2324375"/>
            <a:ext cx="1660300" cy="23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535950" y="3995175"/>
            <a:ext cx="4459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950" y="1219600"/>
            <a:ext cx="4013850" cy="11779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pic>
      <p:cxnSp>
        <p:nvCxnSpPr>
          <p:cNvPr id="103" name="Shape 103"/>
          <p:cNvCxnSpPr/>
          <p:nvPr/>
        </p:nvCxnSpPr>
        <p:spPr>
          <a:xfrm rot="10800000" flipH="1">
            <a:off x="534250" y="3422200"/>
            <a:ext cx="2067300" cy="1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6976075" y="2942250"/>
            <a:ext cx="968100" cy="17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5987" y="3004125"/>
            <a:ext cx="1957368" cy="146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 rot="10800000">
            <a:off x="4583500" y="2787375"/>
            <a:ext cx="15600" cy="19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825" y="202512"/>
            <a:ext cx="2537775" cy="4676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 rot="10800000">
            <a:off x="4518363" y="20037"/>
            <a:ext cx="8700" cy="504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317450" y="580700"/>
            <a:ext cx="2586000" cy="31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Symmetry helps to create a sense of visual balance in a work.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132125" y="1649175"/>
            <a:ext cx="2586000" cy="21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Perfect Symmetry</a:t>
            </a:r>
          </a:p>
          <a:p>
            <a:pPr lvl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vs.</a:t>
            </a:r>
          </a:p>
          <a:p>
            <a:pPr lvl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Near Symmetry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25850" y="575950"/>
            <a:ext cx="82959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Project: Paint Blob Symmetry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18750" y="712325"/>
            <a:ext cx="4459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1000" y="1123950"/>
            <a:ext cx="8383200" cy="3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Write name on </a:t>
            </a:r>
            <a:r>
              <a:rPr lang="en" dirty="0" smtClean="0"/>
              <a:t>paper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Fold </a:t>
            </a:r>
            <a:r>
              <a:rPr lang="en" dirty="0"/>
              <a:t>paper in half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Place blobs of paint on only one side of the fold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Fold paper closed and rub in circular motions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" dirty="0"/>
              <a:t>Open </a:t>
            </a:r>
            <a:r>
              <a:rPr lang="en" dirty="0" smtClean="0"/>
              <a:t>paper:  </a:t>
            </a:r>
            <a:r>
              <a:rPr lang="en" dirty="0" smtClean="0">
                <a:solidFill>
                  <a:schemeClr val="dk1"/>
                </a:solidFill>
              </a:rPr>
              <a:t>Symmetry</a:t>
            </a:r>
            <a:r>
              <a:rPr lang="en" dirty="0" smtClean="0">
                <a:solidFill>
                  <a:schemeClr val="dk1"/>
                </a:solidFill>
              </a:rPr>
              <a:t>!</a:t>
            </a:r>
            <a:endParaRPr lang="en"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Cut </a:t>
            </a:r>
            <a:r>
              <a:rPr lang="en" dirty="0"/>
              <a:t>construction paper pieces to add details-- whiskers, eyes, nose, legs, etc. Remember to continue working in symmetry...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Raleway</vt:lpstr>
      <vt:lpstr>Lato</vt:lpstr>
      <vt:lpstr>swiss-2</vt:lpstr>
      <vt:lpstr>Symmetry</vt:lpstr>
      <vt:lpstr>Slide 2</vt:lpstr>
      <vt:lpstr>Richard Lindner</vt:lpstr>
      <vt:lpstr>Symmetry</vt:lpstr>
      <vt:lpstr>same on both sides...</vt:lpstr>
      <vt:lpstr>Slide 6</vt:lpstr>
      <vt:lpstr>Project: Paint Blob Symmetry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Symmetry</dc:title>
  <cp:lastModifiedBy>rzaback</cp:lastModifiedBy>
  <cp:revision>2</cp:revision>
  <dcterms:modified xsi:type="dcterms:W3CDTF">2016-03-09T22:43:33Z</dcterms:modified>
</cp:coreProperties>
</file>